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3" r:id="rId3"/>
    <p:sldId id="262" r:id="rId4"/>
    <p:sldId id="261" r:id="rId5"/>
    <p:sldId id="260" r:id="rId6"/>
    <p:sldId id="259" r:id="rId7"/>
    <p:sldId id="258" r:id="rId8"/>
    <p:sldId id="257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6/13/2024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6/13/2024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6/13/2024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6/13/2024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6/13/2024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6/13/2024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6/13/2024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6/13/2024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6/13/2024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6/13/2024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6/13/2024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6/13/2024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DBF3985-0171-4CBD-C42B-61771856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E28998-13CA-67B9-81E7-09C9EA70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9098" y="416649"/>
            <a:ext cx="4891516" cy="59414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026" y="153516"/>
            <a:ext cx="5404785" cy="9686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DE DEMARRAGE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7207F-B680-B25E-40C7-9F2D2B35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4" t="21516" r="14493" b="9040"/>
          <a:stretch/>
        </p:blipFill>
        <p:spPr>
          <a:xfrm>
            <a:off x="4653077" y="2639455"/>
            <a:ext cx="7538923" cy="3784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20B44-665F-6CE7-98B6-2EA5B84D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140" y="4737100"/>
            <a:ext cx="3331561" cy="1967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C4DC12-79C6-2AD4-5672-B314DBE88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7" t="7812" r="12703" b="9594"/>
          <a:stretch/>
        </p:blipFill>
        <p:spPr>
          <a:xfrm>
            <a:off x="6656948" y="4850284"/>
            <a:ext cx="1741950" cy="18542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7342556-B1DA-C3E4-5CF0-19E5087ADB7C}"/>
              </a:ext>
            </a:extLst>
          </p:cNvPr>
          <p:cNvSpPr txBox="1"/>
          <p:nvPr/>
        </p:nvSpPr>
        <p:spPr>
          <a:xfrm>
            <a:off x="381903" y="1122179"/>
            <a:ext cx="5418123" cy="452431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Formation en Infographie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Formation en Montage vidéo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Formation de base Réseaux sociaux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Formation de base  en E-commerce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Formation en Affiliation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1 Ebook d’orientation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Montage de Projet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Ouverture de compte business et au  Marketplace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Marketing d’affiliation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Assistance  de base offert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Pas de suivi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Pas d’accès aux Formations de recyclage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Pas d’accès au master class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Accès  au Marketplace 25 produits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 Fond de roulement TETProgram : 15%</a:t>
            </a:r>
          </a:p>
        </p:txBody>
      </p:sp>
      <p:sp>
        <p:nvSpPr>
          <p:cNvPr id="19" name="Google Shape;1460;p127">
            <a:extLst>
              <a:ext uri="{FF2B5EF4-FFF2-40B4-BE49-F238E27FC236}">
                <a16:creationId xmlns:a16="http://schemas.microsoft.com/office/drawing/2014/main" id="{C5AD4017-E3CC-3751-69D4-AA414EBB4FFB}"/>
              </a:ext>
            </a:extLst>
          </p:cNvPr>
          <p:cNvSpPr txBox="1"/>
          <p:nvPr/>
        </p:nvSpPr>
        <p:spPr>
          <a:xfrm>
            <a:off x="5520602" y="637847"/>
            <a:ext cx="5418123" cy="296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24" tIns="60845" rIns="121724" bIns="6084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Payez </a:t>
            </a: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40 </a:t>
            </a: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$</a:t>
            </a:r>
            <a:endParaRPr lang="en-GB"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AUJOURD’HUI</a:t>
            </a:r>
            <a:endParaRPr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0C431F-B29F-C867-58B0-DAAB7D8F7336}"/>
              </a:ext>
            </a:extLst>
          </p:cNvPr>
          <p:cNvSpPr txBox="1"/>
          <p:nvPr/>
        </p:nvSpPr>
        <p:spPr>
          <a:xfrm>
            <a:off x="10043237" y="1467577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25.000F</a:t>
            </a:r>
            <a:endParaRPr lang="fr-BF" sz="2800" b="1" dirty="0"/>
          </a:p>
        </p:txBody>
      </p:sp>
    </p:spTree>
    <p:extLst>
      <p:ext uri="{BB962C8B-B14F-4D97-AF65-F5344CB8AC3E}">
        <p14:creationId xmlns:p14="http://schemas.microsoft.com/office/powerpoint/2010/main" val="38570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DBF3985-0171-4CBD-C42B-61771856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E28998-13CA-67B9-81E7-09C9EA70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100" y="0"/>
            <a:ext cx="5221828" cy="679800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026" y="153516"/>
            <a:ext cx="5404785" cy="9686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DU START-UP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7207F-B680-B25E-40C7-9F2D2B35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4" t="21516" r="14493" b="9040"/>
          <a:stretch/>
        </p:blipFill>
        <p:spPr>
          <a:xfrm>
            <a:off x="4653077" y="2639455"/>
            <a:ext cx="7538923" cy="3784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20B44-665F-6CE7-98B6-2EA5B84D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140" y="4737100"/>
            <a:ext cx="3331561" cy="1967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C4DC12-79C6-2AD4-5672-B314DBE88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7" t="7812" r="12703" b="9594"/>
          <a:stretch/>
        </p:blipFill>
        <p:spPr>
          <a:xfrm>
            <a:off x="6656948" y="4850284"/>
            <a:ext cx="1741950" cy="18542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7342556-B1DA-C3E4-5CF0-19E5087ADB7C}"/>
              </a:ext>
            </a:extLst>
          </p:cNvPr>
          <p:cNvSpPr txBox="1"/>
          <p:nvPr/>
        </p:nvSpPr>
        <p:spPr>
          <a:xfrm>
            <a:off x="205335" y="630106"/>
            <a:ext cx="5632633" cy="5078313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Ebook d’Orientation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Formation en Infographie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Formation en Montage vidéo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Formation  de base réseaux 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Formation de base google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Formation de base e-commerce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Formation en 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Ebook d’orientation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Attestation 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Marketing d’affiliation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Ouverture de compte business et au  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Assistance  offert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Suivi Offert 1 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Accès aux Formations de recyclage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Pas d’accès au Master class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Accès  au Marketplace 100 produits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Fond de roulement TETProgram : 20%</a:t>
            </a:r>
          </a:p>
        </p:txBody>
      </p:sp>
      <p:sp>
        <p:nvSpPr>
          <p:cNvPr id="19" name="Google Shape;1460;p127">
            <a:extLst>
              <a:ext uri="{FF2B5EF4-FFF2-40B4-BE49-F238E27FC236}">
                <a16:creationId xmlns:a16="http://schemas.microsoft.com/office/drawing/2014/main" id="{C5AD4017-E3CC-3751-69D4-AA414EBB4FFB}"/>
              </a:ext>
            </a:extLst>
          </p:cNvPr>
          <p:cNvSpPr txBox="1"/>
          <p:nvPr/>
        </p:nvSpPr>
        <p:spPr>
          <a:xfrm>
            <a:off x="6117014" y="637847"/>
            <a:ext cx="5087797" cy="23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24" tIns="60845" rIns="121724" bIns="6084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Payez </a:t>
            </a: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80 </a:t>
            </a: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$</a:t>
            </a:r>
            <a:endParaRPr lang="en-GB"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AUJOURD’HUI</a:t>
            </a:r>
            <a:endParaRPr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F1A94D-7EF9-4215-5A84-E4BC04F7FA99}"/>
              </a:ext>
            </a:extLst>
          </p:cNvPr>
          <p:cNvSpPr txBox="1"/>
          <p:nvPr/>
        </p:nvSpPr>
        <p:spPr>
          <a:xfrm>
            <a:off x="10043237" y="1467577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50.000F</a:t>
            </a:r>
            <a:endParaRPr lang="fr-BF" sz="2800" b="1" dirty="0"/>
          </a:p>
        </p:txBody>
      </p:sp>
    </p:spTree>
    <p:extLst>
      <p:ext uri="{BB962C8B-B14F-4D97-AF65-F5344CB8AC3E}">
        <p14:creationId xmlns:p14="http://schemas.microsoft.com/office/powerpoint/2010/main" val="35688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DBF3985-0171-4CBD-C42B-61771856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E28998-13CA-67B9-81E7-09C9EA70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377" y="153515"/>
            <a:ext cx="5632633" cy="66997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026" y="153516"/>
            <a:ext cx="5404785" cy="9686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DU BUSINESS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7207F-B680-B25E-40C7-9F2D2B35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4" t="21516" r="14493" b="9040"/>
          <a:stretch/>
        </p:blipFill>
        <p:spPr>
          <a:xfrm>
            <a:off x="4653077" y="2639455"/>
            <a:ext cx="7538923" cy="3784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20B44-665F-6CE7-98B6-2EA5B84D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140" y="4737100"/>
            <a:ext cx="3331561" cy="1967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C4DC12-79C6-2AD4-5672-B314DBE88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7" t="7812" r="12703" b="9594"/>
          <a:stretch/>
        </p:blipFill>
        <p:spPr>
          <a:xfrm>
            <a:off x="6656948" y="4850284"/>
            <a:ext cx="1741950" cy="18542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7342556-B1DA-C3E4-5CF0-19E5087ADB7C}"/>
              </a:ext>
            </a:extLst>
          </p:cNvPr>
          <p:cNvSpPr txBox="1"/>
          <p:nvPr/>
        </p:nvSpPr>
        <p:spPr>
          <a:xfrm>
            <a:off x="167391" y="1099805"/>
            <a:ext cx="5632633" cy="5078313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en Infographie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en Montage vidéo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Réseaux 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en E-commerce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en 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1 Ebook d’orientation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Ouverture de compte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Marketing d’affiliation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Attestation 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Assistance offert et inclus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Suivi offert 3 mois pas inclus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Accès aux Formations de recyclage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Pas d'accès au Master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Formation google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Accès complet au Marketplace 250 produits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Fond de roulement TETProgram : 25%</a:t>
            </a:r>
          </a:p>
        </p:txBody>
      </p:sp>
      <p:sp>
        <p:nvSpPr>
          <p:cNvPr id="19" name="Google Shape;1460;p127">
            <a:extLst>
              <a:ext uri="{FF2B5EF4-FFF2-40B4-BE49-F238E27FC236}">
                <a16:creationId xmlns:a16="http://schemas.microsoft.com/office/drawing/2014/main" id="{C5AD4017-E3CC-3751-69D4-AA414EBB4FFB}"/>
              </a:ext>
            </a:extLst>
          </p:cNvPr>
          <p:cNvSpPr txBox="1"/>
          <p:nvPr/>
        </p:nvSpPr>
        <p:spPr>
          <a:xfrm>
            <a:off x="6262029" y="637847"/>
            <a:ext cx="5087797" cy="23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24" tIns="60845" rIns="121724" bIns="6084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Payez </a:t>
            </a: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160 </a:t>
            </a: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$</a:t>
            </a:r>
            <a:endParaRPr lang="en-GB"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AUJOURD’HUI</a:t>
            </a:r>
            <a:endParaRPr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D322F3-6D6E-01AC-D50F-544DCC04CF7B}"/>
              </a:ext>
            </a:extLst>
          </p:cNvPr>
          <p:cNvSpPr txBox="1"/>
          <p:nvPr/>
        </p:nvSpPr>
        <p:spPr>
          <a:xfrm>
            <a:off x="10043237" y="1467577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100.000F</a:t>
            </a:r>
            <a:endParaRPr lang="fr-BF" sz="2800" b="1" dirty="0"/>
          </a:p>
        </p:txBody>
      </p:sp>
    </p:spTree>
    <p:extLst>
      <p:ext uri="{BB962C8B-B14F-4D97-AF65-F5344CB8AC3E}">
        <p14:creationId xmlns:p14="http://schemas.microsoft.com/office/powerpoint/2010/main" val="20967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DBF3985-0171-4CBD-C42B-61771856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E28998-13CA-67B9-81E7-09C9EA70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7392" y="0"/>
            <a:ext cx="5632633" cy="67044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026" y="153516"/>
            <a:ext cx="5404785" cy="9686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DES ELITES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7207F-B680-B25E-40C7-9F2D2B35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4" t="21516" r="14493" b="9040"/>
          <a:stretch/>
        </p:blipFill>
        <p:spPr>
          <a:xfrm>
            <a:off x="4653077" y="2639455"/>
            <a:ext cx="7538923" cy="3784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20B44-665F-6CE7-98B6-2EA5B84D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140" y="4737100"/>
            <a:ext cx="3331561" cy="1967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C4DC12-79C6-2AD4-5672-B314DBE88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7" t="7812" r="12703" b="9594"/>
          <a:stretch/>
        </p:blipFill>
        <p:spPr>
          <a:xfrm>
            <a:off x="6656948" y="4850284"/>
            <a:ext cx="1741950" cy="18542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7342556-B1DA-C3E4-5CF0-19E5087ADB7C}"/>
              </a:ext>
            </a:extLst>
          </p:cNvPr>
          <p:cNvSpPr txBox="1"/>
          <p:nvPr/>
        </p:nvSpPr>
        <p:spPr>
          <a:xfrm>
            <a:off x="381902" y="736543"/>
            <a:ext cx="5632633" cy="563231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en Infographie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en Montage vidéo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Réseaux 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en E-commerce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Formation en 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1 Ebook d’orientation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Ouverture de compte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Marketing d’affiliation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Attestation 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Assistance offert et inclus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Suivi offert et inclus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Accès aux Formations de recyclage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1 accès/an  au Master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Formation google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Formation au Marketing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Accès complet au Marketplace 500 produits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00"/>
                </a:solidFill>
                <a:latin typeface="Aptos" panose="020B0004020202020204" pitchFamily="34" charset="0"/>
              </a:rPr>
              <a:t>Fond de roulement TETProgram : 27%</a:t>
            </a:r>
          </a:p>
          <a:p>
            <a:endParaRPr lang="fr-FR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9" name="Google Shape;1460;p127">
            <a:extLst>
              <a:ext uri="{FF2B5EF4-FFF2-40B4-BE49-F238E27FC236}">
                <a16:creationId xmlns:a16="http://schemas.microsoft.com/office/drawing/2014/main" id="{C5AD4017-E3CC-3751-69D4-AA414EBB4FFB}"/>
              </a:ext>
            </a:extLst>
          </p:cNvPr>
          <p:cNvSpPr txBox="1"/>
          <p:nvPr/>
        </p:nvSpPr>
        <p:spPr>
          <a:xfrm>
            <a:off x="6559369" y="822538"/>
            <a:ext cx="5087797" cy="23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24" tIns="60845" rIns="121724" bIns="6084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Payez </a:t>
            </a: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410 </a:t>
            </a: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$</a:t>
            </a:r>
            <a:endParaRPr lang="en-GB" sz="32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AUJOURD’HUI</a:t>
            </a:r>
            <a:endParaRPr sz="32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71FC81-E06C-D29D-E3F4-B743C3B106D8}"/>
              </a:ext>
            </a:extLst>
          </p:cNvPr>
          <p:cNvSpPr txBox="1"/>
          <p:nvPr/>
        </p:nvSpPr>
        <p:spPr>
          <a:xfrm>
            <a:off x="9929936" y="1375231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250.000F</a:t>
            </a:r>
            <a:endParaRPr lang="fr-BF" sz="2800" b="1" dirty="0"/>
          </a:p>
        </p:txBody>
      </p:sp>
    </p:spTree>
    <p:extLst>
      <p:ext uri="{BB962C8B-B14F-4D97-AF65-F5344CB8AC3E}">
        <p14:creationId xmlns:p14="http://schemas.microsoft.com/office/powerpoint/2010/main" val="19280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DBF3985-0171-4CBD-C42B-61771856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E28998-13CA-67B9-81E7-09C9EA70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3727" flipH="1">
            <a:off x="272414" y="0"/>
            <a:ext cx="5632633" cy="67044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026" y="153516"/>
            <a:ext cx="5404785" cy="9686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PRINCELY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7207F-B680-B25E-40C7-9F2D2B35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4" t="21516" r="14493" b="9040"/>
          <a:stretch/>
        </p:blipFill>
        <p:spPr>
          <a:xfrm>
            <a:off x="4653077" y="2639455"/>
            <a:ext cx="7538923" cy="3784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20B44-665F-6CE7-98B6-2EA5B84D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140" y="4737100"/>
            <a:ext cx="3331561" cy="1967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C4DC12-79C6-2AD4-5672-B314DBE88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7" t="7812" r="12703" b="9594"/>
          <a:stretch/>
        </p:blipFill>
        <p:spPr>
          <a:xfrm>
            <a:off x="6656948" y="4850284"/>
            <a:ext cx="1741950" cy="1854200"/>
          </a:xfrm>
          <a:prstGeom prst="rect">
            <a:avLst/>
          </a:prstGeom>
        </p:spPr>
      </p:pic>
      <p:sp>
        <p:nvSpPr>
          <p:cNvPr id="19" name="Google Shape;1460;p127">
            <a:extLst>
              <a:ext uri="{FF2B5EF4-FFF2-40B4-BE49-F238E27FC236}">
                <a16:creationId xmlns:a16="http://schemas.microsoft.com/office/drawing/2014/main" id="{C5AD4017-E3CC-3751-69D4-AA414EBB4FFB}"/>
              </a:ext>
            </a:extLst>
          </p:cNvPr>
          <p:cNvSpPr txBox="1"/>
          <p:nvPr/>
        </p:nvSpPr>
        <p:spPr>
          <a:xfrm>
            <a:off x="6177465" y="574811"/>
            <a:ext cx="5087797" cy="23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24" tIns="60845" rIns="121724" bIns="6084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Payez </a:t>
            </a: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imes New Roman" panose="02020603050405020304" pitchFamily="18" charset="0"/>
                <a:sym typeface="Twentieth Century"/>
              </a:rPr>
              <a:t>820 </a:t>
            </a: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$</a:t>
            </a:r>
            <a:endParaRPr lang="en-GB"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AUJOURD’HUI</a:t>
            </a:r>
            <a:endParaRPr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ED8102-3E06-AEAC-C910-82DB417AB039}"/>
              </a:ext>
            </a:extLst>
          </p:cNvPr>
          <p:cNvSpPr txBox="1"/>
          <p:nvPr/>
        </p:nvSpPr>
        <p:spPr>
          <a:xfrm>
            <a:off x="9929936" y="1375231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500.000F</a:t>
            </a:r>
            <a:endParaRPr lang="fr-BF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8E9F88-74CE-95B6-0D43-DF1C87BC4697}"/>
              </a:ext>
            </a:extLst>
          </p:cNvPr>
          <p:cNvSpPr txBox="1"/>
          <p:nvPr/>
        </p:nvSpPr>
        <p:spPr>
          <a:xfrm rot="21415212">
            <a:off x="476722" y="797921"/>
            <a:ext cx="609783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en Infographie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en Montage vidéo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Réseaux 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en E-commerce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en 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1 Ebook d’orientation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Ouverture de compte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Marketing d’affiliation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Attestation 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Assistance offert et inclus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Suivi offert et inclus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Accès aux Formations de recyclage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2 accès/an  au Master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google Marketing Complet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au Marketing Digital Avancée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Webmarketing Avec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Accès complet au Marketplace 1000 produits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Fond de roulement TETProgram : 30%</a:t>
            </a:r>
          </a:p>
        </p:txBody>
      </p:sp>
    </p:spTree>
    <p:extLst>
      <p:ext uri="{BB962C8B-B14F-4D97-AF65-F5344CB8AC3E}">
        <p14:creationId xmlns:p14="http://schemas.microsoft.com/office/powerpoint/2010/main" val="41581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DBF3985-0171-4CBD-C42B-61771856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E28998-13CA-67B9-81E7-09C9EA70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695" y="0"/>
            <a:ext cx="6012304" cy="67044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026" y="153516"/>
            <a:ext cx="5404785" cy="9686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ROYAL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7207F-B680-B25E-40C7-9F2D2B35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4" t="21516" r="14493" b="9040"/>
          <a:stretch/>
        </p:blipFill>
        <p:spPr>
          <a:xfrm>
            <a:off x="4653077" y="2639455"/>
            <a:ext cx="7538923" cy="3784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20B44-665F-6CE7-98B6-2EA5B84D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140" y="4737100"/>
            <a:ext cx="3331561" cy="1967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C4DC12-79C6-2AD4-5672-B314DBE88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7" t="7812" r="12703" b="9594"/>
          <a:stretch/>
        </p:blipFill>
        <p:spPr>
          <a:xfrm>
            <a:off x="6656948" y="4850284"/>
            <a:ext cx="1741950" cy="1854200"/>
          </a:xfrm>
          <a:prstGeom prst="rect">
            <a:avLst/>
          </a:prstGeom>
        </p:spPr>
      </p:pic>
      <p:sp>
        <p:nvSpPr>
          <p:cNvPr id="19" name="Google Shape;1460;p127">
            <a:extLst>
              <a:ext uri="{FF2B5EF4-FFF2-40B4-BE49-F238E27FC236}">
                <a16:creationId xmlns:a16="http://schemas.microsoft.com/office/drawing/2014/main" id="{C5AD4017-E3CC-3751-69D4-AA414EBB4FFB}"/>
              </a:ext>
            </a:extLst>
          </p:cNvPr>
          <p:cNvSpPr txBox="1"/>
          <p:nvPr/>
        </p:nvSpPr>
        <p:spPr>
          <a:xfrm>
            <a:off x="5523156" y="677468"/>
            <a:ext cx="5087797" cy="23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24" tIns="60845" rIns="121724" bIns="6084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4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Payez </a:t>
            </a: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4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1.600 $</a:t>
            </a:r>
            <a:endParaRPr lang="en-GB" sz="44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4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AUJOURD’HUI</a:t>
            </a:r>
            <a:endParaRPr sz="44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8E56A3-010A-7582-265D-85A51BD7978E}"/>
              </a:ext>
            </a:extLst>
          </p:cNvPr>
          <p:cNvSpPr txBox="1"/>
          <p:nvPr/>
        </p:nvSpPr>
        <p:spPr>
          <a:xfrm>
            <a:off x="9367143" y="144776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1.000.000F</a:t>
            </a:r>
            <a:endParaRPr lang="fr-BF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AA10A7-7D31-D965-4347-1C90880EF917}"/>
              </a:ext>
            </a:extLst>
          </p:cNvPr>
          <p:cNvSpPr txBox="1"/>
          <p:nvPr/>
        </p:nvSpPr>
        <p:spPr>
          <a:xfrm>
            <a:off x="373394" y="615654"/>
            <a:ext cx="609783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en Infographie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en Montage vidéo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Réseaux 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en E-commerce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Formation en 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1 Ebook d’orientation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Ouverture de compte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Marketing d’affiliation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Attestation 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Assistance offert et inclus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Suivi offert et inclus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Accès aux Formations de recyclage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Accès/an  au Master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google Marketing Complet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au Marketing Digital Avancée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Webmarketing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Accès complet au Marketplace produits illimités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Site web boutique validité 2ans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FF00"/>
                </a:solidFill>
                <a:latin typeface="Aptos" panose="020B0004020202020204" pitchFamily="34" charset="0"/>
              </a:rPr>
              <a:t>Fond de roulement TETProgram : 35%</a:t>
            </a:r>
          </a:p>
        </p:txBody>
      </p:sp>
    </p:spTree>
    <p:extLst>
      <p:ext uri="{BB962C8B-B14F-4D97-AF65-F5344CB8AC3E}">
        <p14:creationId xmlns:p14="http://schemas.microsoft.com/office/powerpoint/2010/main" val="12488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DBF3985-0171-4CBD-C42B-61771856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E28998-13CA-67B9-81E7-09C9EA70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" y="49299"/>
            <a:ext cx="6014538" cy="68484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026" y="153516"/>
            <a:ext cx="5404785" cy="9686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IMPERIAL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7207F-B680-B25E-40C7-9F2D2B35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4" t="21516" r="14493" b="9040"/>
          <a:stretch/>
        </p:blipFill>
        <p:spPr>
          <a:xfrm>
            <a:off x="5124006" y="2639455"/>
            <a:ext cx="7067994" cy="35481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20B44-665F-6CE7-98B6-2EA5B84D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250" y="4737100"/>
            <a:ext cx="3123451" cy="18444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C4DC12-79C6-2AD4-5672-B314DBE88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7" t="7812" r="12703" b="9594"/>
          <a:stretch/>
        </p:blipFill>
        <p:spPr>
          <a:xfrm>
            <a:off x="6765760" y="4850284"/>
            <a:ext cx="1633137" cy="1738375"/>
          </a:xfrm>
          <a:prstGeom prst="rect">
            <a:avLst/>
          </a:prstGeom>
        </p:spPr>
      </p:pic>
      <p:sp>
        <p:nvSpPr>
          <p:cNvPr id="19" name="Google Shape;1460;p127">
            <a:extLst>
              <a:ext uri="{FF2B5EF4-FFF2-40B4-BE49-F238E27FC236}">
                <a16:creationId xmlns:a16="http://schemas.microsoft.com/office/drawing/2014/main" id="{C5AD4017-E3CC-3751-69D4-AA414EBB4FFB}"/>
              </a:ext>
            </a:extLst>
          </p:cNvPr>
          <p:cNvSpPr txBox="1"/>
          <p:nvPr/>
        </p:nvSpPr>
        <p:spPr>
          <a:xfrm>
            <a:off x="5668842" y="785690"/>
            <a:ext cx="5087797" cy="23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24" tIns="60845" rIns="121724" bIns="6084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Payez </a:t>
            </a: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4.110 $</a:t>
            </a:r>
            <a:endParaRPr lang="en-GB" sz="32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AUJOURD’HUI</a:t>
            </a:r>
            <a:endParaRPr sz="32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C575898-719D-B61C-7A33-9251B3B24F4D}"/>
              </a:ext>
            </a:extLst>
          </p:cNvPr>
          <p:cNvSpPr txBox="1"/>
          <p:nvPr/>
        </p:nvSpPr>
        <p:spPr>
          <a:xfrm>
            <a:off x="9367143" y="1447766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2.500.000F</a:t>
            </a:r>
            <a:endParaRPr lang="fr-BF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B80DB6-4552-DCC0-DA83-BF6F2833841B}"/>
              </a:ext>
            </a:extLst>
          </p:cNvPr>
          <p:cNvSpPr txBox="1"/>
          <p:nvPr/>
        </p:nvSpPr>
        <p:spPr>
          <a:xfrm>
            <a:off x="369294" y="579946"/>
            <a:ext cx="60978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Infographie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Montage vidéo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Réseaux sociaux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E-commerce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Affiliation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1 Ebook d’orientation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Ouverture de compte business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Marketing d’affiliation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Attestation Professionnelle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Assistance offert et inclus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Suivi offert et inclus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Accès aux Formations de recyclage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Accès/an  au Master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google Marketing Complet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au Marketing Digital Avancée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Webmarketing CMS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Accès complet au Marketplace produits illimités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Site web boutique validité 4ans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Page boosté a nos frais pendant 1 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CA ≥ 10% par jour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Vous gagnez 0,009BTC / 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Fond de roulement TETProgram : 40%</a:t>
            </a:r>
          </a:p>
        </p:txBody>
      </p:sp>
    </p:spTree>
    <p:extLst>
      <p:ext uri="{BB962C8B-B14F-4D97-AF65-F5344CB8AC3E}">
        <p14:creationId xmlns:p14="http://schemas.microsoft.com/office/powerpoint/2010/main" val="18510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DBF3985-0171-4CBD-C42B-61771856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E28998-13CA-67B9-81E7-09C9EA70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348" y="72557"/>
            <a:ext cx="5632633" cy="67128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026" y="153516"/>
            <a:ext cx="5404785" cy="9686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SEIGNEURIAL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7207F-B680-B25E-40C7-9F2D2B35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4" t="21516" r="14493" b="9040"/>
          <a:stretch/>
        </p:blipFill>
        <p:spPr>
          <a:xfrm>
            <a:off x="4992771" y="2639455"/>
            <a:ext cx="7199229" cy="36140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20B44-665F-6CE7-98B6-2EA5B84D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256" y="4737100"/>
            <a:ext cx="3181445" cy="18787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C4DC12-79C6-2AD4-5672-B314DBE88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7" t="7812" r="12703" b="9594"/>
          <a:stretch/>
        </p:blipFill>
        <p:spPr>
          <a:xfrm>
            <a:off x="6735438" y="4850284"/>
            <a:ext cx="1663460" cy="1770652"/>
          </a:xfrm>
          <a:prstGeom prst="rect">
            <a:avLst/>
          </a:prstGeom>
        </p:spPr>
      </p:pic>
      <p:sp>
        <p:nvSpPr>
          <p:cNvPr id="19" name="Google Shape;1460;p127">
            <a:extLst>
              <a:ext uri="{FF2B5EF4-FFF2-40B4-BE49-F238E27FC236}">
                <a16:creationId xmlns:a16="http://schemas.microsoft.com/office/drawing/2014/main" id="{C5AD4017-E3CC-3751-69D4-AA414EBB4FFB}"/>
              </a:ext>
            </a:extLst>
          </p:cNvPr>
          <p:cNvSpPr txBox="1"/>
          <p:nvPr/>
        </p:nvSpPr>
        <p:spPr>
          <a:xfrm>
            <a:off x="5461854" y="826707"/>
            <a:ext cx="5087797" cy="23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24" tIns="60845" rIns="121724" bIns="6084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Payez </a:t>
            </a: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8.220 $</a:t>
            </a:r>
            <a:endParaRPr lang="en-GB" sz="36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36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AUJOURD’HUI</a:t>
            </a:r>
            <a:endParaRPr sz="36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8BF7C7-E362-63C4-11A3-299DB706D251}"/>
              </a:ext>
            </a:extLst>
          </p:cNvPr>
          <p:cNvSpPr txBox="1"/>
          <p:nvPr/>
        </p:nvSpPr>
        <p:spPr>
          <a:xfrm>
            <a:off x="9367143" y="1447766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5.000.000F</a:t>
            </a:r>
            <a:endParaRPr lang="fr-BF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9C7D4C-BC5E-35C4-F70E-16C0FFD93FE7}"/>
              </a:ext>
            </a:extLst>
          </p:cNvPr>
          <p:cNvSpPr txBox="1"/>
          <p:nvPr/>
        </p:nvSpPr>
        <p:spPr>
          <a:xfrm>
            <a:off x="206487" y="344216"/>
            <a:ext cx="60978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dirty="0">
              <a:effectLst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Infographie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Montage vidéo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Réseaux sociaux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E-commerce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Affiliation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1 Ebook d’orientation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Ouverture de compte business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Marketing d’affiliation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Attestation Professionnelle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Assistance offert et inclus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Suivi offert et inclus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Accès aux Formations de recyclage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Accès/an  au Master class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google Marketing Complet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au Marketing Digital Avancée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Webmarketing CMS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Accès complet au Marketplace produits illimités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Site web boutique validité 5 ans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Page boosté a nos frais pendant 2 ans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CA ≥ 10% par jour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Vous gagnez 0,01BTC / an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Fond de roulement TETProgram : 45%</a:t>
            </a:r>
          </a:p>
        </p:txBody>
      </p:sp>
    </p:spTree>
    <p:extLst>
      <p:ext uri="{BB962C8B-B14F-4D97-AF65-F5344CB8AC3E}">
        <p14:creationId xmlns:p14="http://schemas.microsoft.com/office/powerpoint/2010/main" val="17149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DBF3985-0171-4CBD-C42B-61771856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E28998-13CA-67B9-81E7-09C9EA70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7901" y="19367"/>
            <a:ext cx="5793422" cy="68338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026" y="153516"/>
            <a:ext cx="5404785" cy="9686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MAJESTUEUX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7207F-B680-B25E-40C7-9F2D2B35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4" t="21516" r="14493" b="9040"/>
          <a:stretch/>
        </p:blipFill>
        <p:spPr>
          <a:xfrm>
            <a:off x="5182678" y="2639455"/>
            <a:ext cx="7009322" cy="35187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20B44-665F-6CE7-98B6-2EA5B84D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179" y="4737100"/>
            <a:ext cx="3097522" cy="18291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C4DC12-79C6-2AD4-5672-B314DBE88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7" t="7812" r="12703" b="9594"/>
          <a:stretch/>
        </p:blipFill>
        <p:spPr>
          <a:xfrm>
            <a:off x="6779318" y="4850284"/>
            <a:ext cx="1619579" cy="1723944"/>
          </a:xfrm>
          <a:prstGeom prst="rect">
            <a:avLst/>
          </a:prstGeom>
        </p:spPr>
      </p:pic>
      <p:sp>
        <p:nvSpPr>
          <p:cNvPr id="19" name="Google Shape;1460;p127">
            <a:extLst>
              <a:ext uri="{FF2B5EF4-FFF2-40B4-BE49-F238E27FC236}">
                <a16:creationId xmlns:a16="http://schemas.microsoft.com/office/drawing/2014/main" id="{C5AD4017-E3CC-3751-69D4-AA414EBB4FFB}"/>
              </a:ext>
            </a:extLst>
          </p:cNvPr>
          <p:cNvSpPr txBox="1"/>
          <p:nvPr/>
        </p:nvSpPr>
        <p:spPr>
          <a:xfrm>
            <a:off x="6368418" y="699809"/>
            <a:ext cx="3524729" cy="23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24" tIns="60845" rIns="121724" bIns="6084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Payez </a:t>
            </a: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16.400 </a:t>
            </a: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$</a:t>
            </a:r>
            <a:endParaRPr lang="en-GB"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 defTabSz="1217295">
              <a:buClr>
                <a:srgbClr val="00B050"/>
              </a:buClr>
              <a:buSzPts val="4400"/>
              <a:defRPr/>
            </a:pPr>
            <a:r>
              <a:rPr lang="en-GB" sz="40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wentieth Century"/>
                <a:ea typeface="Twentieth Century"/>
                <a:cs typeface="Twentieth Century"/>
                <a:sym typeface="Twentieth Century"/>
              </a:rPr>
              <a:t>AUJOURD’HUI</a:t>
            </a:r>
            <a:endParaRPr sz="40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ACA346-94EC-322D-F167-32489BE7AFE1}"/>
              </a:ext>
            </a:extLst>
          </p:cNvPr>
          <p:cNvSpPr txBox="1"/>
          <p:nvPr/>
        </p:nvSpPr>
        <p:spPr>
          <a:xfrm>
            <a:off x="9367143" y="1447766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/>
              <a:t>10.000.000F</a:t>
            </a:r>
            <a:endParaRPr lang="fr-BF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DD0B5D-B93D-BE41-C0E2-C6170C3C3637}"/>
              </a:ext>
            </a:extLst>
          </p:cNvPr>
          <p:cNvSpPr txBox="1"/>
          <p:nvPr/>
        </p:nvSpPr>
        <p:spPr>
          <a:xfrm>
            <a:off x="347082" y="525880"/>
            <a:ext cx="60978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Infographie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Montage vidéo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Réseaux sociaux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E-commerce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Formation en Affiliation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1 Ebook d’orientation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Ouverture de compte business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Montage de Projet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Marketing d’affiliation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  <a:latin typeface="Aptos" panose="020B0004020202020204" pitchFamily="34" charset="0"/>
              </a:rPr>
              <a:t>Attestation Professionnelle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Assistance offert et inclus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Suivi offert et inclus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Accès aux Formations de recyclage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Accès/an  au Master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google Marketing Complet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au Marketing Digital Avancée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Formation Webmarketing CMS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Accès complet au Marketplace produits illimités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Site web boutique validité 5 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Page boosté a nos frais pendant 2 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CA ≥ 10% par jour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Vous gagnez 0,02BTC / 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FF00"/>
                </a:solidFill>
                <a:latin typeface="Aptos" panose="020B0004020202020204" pitchFamily="34" charset="0"/>
              </a:rPr>
              <a:t>Fond de roulement TETProgram : 50%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1153</TotalTime>
  <Words>822</Words>
  <Application>Microsoft Office PowerPoint</Application>
  <PresentationFormat>Grand écran</PresentationFormat>
  <Paragraphs>229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Aptos</vt:lpstr>
      <vt:lpstr>Arial</vt:lpstr>
      <vt:lpstr>Georgia</vt:lpstr>
      <vt:lpstr>Times New Roman</vt:lpstr>
      <vt:lpstr>Twentieth Century</vt:lpstr>
      <vt:lpstr>Ocean 16x9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knight-industries@outlook.fr</dc:creator>
  <cp:lastModifiedBy>knight-industries@outlook.fr</cp:lastModifiedBy>
  <cp:revision>12</cp:revision>
  <dcterms:created xsi:type="dcterms:W3CDTF">2024-02-27T12:53:52Z</dcterms:created>
  <dcterms:modified xsi:type="dcterms:W3CDTF">2024-06-13T19:24:38Z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